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93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21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727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38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55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661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964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4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237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64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2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90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79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345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64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30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9E9EA6-6F0C-4FD7-A81E-F78C4FFDDDF5}" type="datetimeFigureOut">
              <a:rPr lang="es-CL" smtClean="0"/>
              <a:t>22-01-2019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E2B1FA-2973-4678-A6A0-D32C3C72F4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505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000" b="1" dirty="0" smtClean="0"/>
              <a:t>APRENDIZAJE BASADO EN PROYECTOS</a:t>
            </a:r>
            <a:endParaRPr lang="es-CL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Geraldina Ballesteros Sánchez</a:t>
            </a:r>
          </a:p>
          <a:p>
            <a:r>
              <a:rPr lang="es-CL" dirty="0" smtClean="0"/>
              <a:t>Francesca Escobar Ángel</a:t>
            </a:r>
          </a:p>
          <a:p>
            <a:r>
              <a:rPr lang="es-CL" dirty="0" err="1" smtClean="0"/>
              <a:t>Yéssica</a:t>
            </a:r>
            <a:r>
              <a:rPr lang="es-CL" dirty="0" smtClean="0"/>
              <a:t> </a:t>
            </a:r>
            <a:r>
              <a:rPr lang="es-CL" dirty="0" err="1" smtClean="0"/>
              <a:t>Oyarzo</a:t>
            </a:r>
            <a:r>
              <a:rPr lang="es-CL" dirty="0" smtClean="0"/>
              <a:t> Baldovino</a:t>
            </a:r>
          </a:p>
        </p:txBody>
      </p:sp>
    </p:spTree>
    <p:extLst>
      <p:ext uri="{BB962C8B-B14F-4D97-AF65-F5344CB8AC3E}">
        <p14:creationId xmlns:p14="http://schemas.microsoft.com/office/powerpoint/2010/main" val="42271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/>
              <a:t>BUSINESS CONSULTANT 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29636"/>
            <a:ext cx="6483822" cy="3318936"/>
          </a:xfrm>
        </p:spPr>
        <p:txBody>
          <a:bodyPr>
            <a:normAutofit/>
          </a:bodyPr>
          <a:lstStyle/>
          <a:p>
            <a:r>
              <a:rPr lang="es-CL" b="1" dirty="0" smtClean="0"/>
              <a:t>Tema: </a:t>
            </a:r>
            <a:r>
              <a:rPr lang="es-CL" dirty="0" smtClean="0"/>
              <a:t>“Consultoría de negocio”</a:t>
            </a:r>
          </a:p>
          <a:p>
            <a:pPr algn="just"/>
            <a:r>
              <a:rPr lang="es-CL" dirty="0" smtClean="0"/>
              <a:t>Los estudiantes deberán dividirse en grupos de acuerdo a las temáticas de su interés en la especialidad y diseñar una consultora preparando información relevante sobre el tema elegido. El objetivo es realizar la presentación de las consultorías para el día de la EMTP y a través de página web (</a:t>
            </a:r>
            <a:r>
              <a:rPr lang="es-CL" dirty="0" err="1" smtClean="0"/>
              <a:t>wix</a:t>
            </a:r>
            <a:r>
              <a:rPr lang="es-CL" dirty="0" smtClean="0"/>
              <a:t>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6232">
            <a:off x="8413700" y="2990020"/>
            <a:ext cx="2931034" cy="19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7162" y="900752"/>
            <a:ext cx="9601196" cy="4497444"/>
          </a:xfrm>
        </p:spPr>
        <p:txBody>
          <a:bodyPr>
            <a:normAutofit/>
          </a:bodyPr>
          <a:lstStyle/>
          <a:p>
            <a:r>
              <a:rPr lang="es-ES" b="1" dirty="0"/>
              <a:t>Curso: 4° año medio</a:t>
            </a:r>
          </a:p>
          <a:p>
            <a:r>
              <a:rPr lang="es-ES" b="1" dirty="0"/>
              <a:t>Especialidad: Contabilidad</a:t>
            </a:r>
          </a:p>
          <a:p>
            <a:r>
              <a:rPr lang="es-ES" b="1" dirty="0"/>
              <a:t>Módulo: </a:t>
            </a:r>
            <a:r>
              <a:rPr lang="es-ES" b="1" dirty="0" err="1"/>
              <a:t>intermodular</a:t>
            </a:r>
            <a:r>
              <a:rPr lang="es-ES" b="1" dirty="0"/>
              <a:t> (todos los módulos de la especialidad</a:t>
            </a:r>
            <a:r>
              <a:rPr lang="es-ES" b="1" dirty="0" smtClean="0"/>
              <a:t>)</a:t>
            </a:r>
            <a:endParaRPr lang="es-CL" b="1" dirty="0" smtClean="0"/>
          </a:p>
          <a:p>
            <a:r>
              <a:rPr lang="es-CL" b="1" dirty="0" smtClean="0"/>
              <a:t>Justificación:</a:t>
            </a:r>
            <a:r>
              <a:rPr lang="es-CL" dirty="0" smtClean="0"/>
              <a:t> generar en los estudiantes la experticia adecuada sobre una temática en particular, ofrecer información para la comunidad a través de la presentación, y valorar el uso de las plataformas digitales creando una página web para sus consultoras.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201" y="3991046"/>
            <a:ext cx="71818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5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783771"/>
            <a:ext cx="9601196" cy="50920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b="1" dirty="0" smtClean="0"/>
              <a:t>Temáticas que se pueden abordar:</a:t>
            </a:r>
          </a:p>
          <a:p>
            <a:r>
              <a:rPr lang="es-CL" dirty="0" smtClean="0"/>
              <a:t>Legislación Laboral </a:t>
            </a:r>
          </a:p>
          <a:p>
            <a:r>
              <a:rPr lang="es-CL" dirty="0" smtClean="0"/>
              <a:t>Legislación Tributaria (impuestos 1° categoría e impuestos 2° categoría)</a:t>
            </a:r>
          </a:p>
          <a:p>
            <a:r>
              <a:rPr lang="es-CL" dirty="0" smtClean="0"/>
              <a:t>Finanzas (informes)</a:t>
            </a:r>
          </a:p>
          <a:p>
            <a:r>
              <a:rPr lang="es-CL" dirty="0" smtClean="0"/>
              <a:t>Comercio exterior</a:t>
            </a:r>
          </a:p>
          <a:p>
            <a:r>
              <a:rPr lang="es-CL" dirty="0" smtClean="0"/>
              <a:t>Registros contables</a:t>
            </a:r>
          </a:p>
          <a:p>
            <a:r>
              <a:rPr lang="es-CL" dirty="0" smtClean="0"/>
              <a:t>Comercio: documentación administrativa </a:t>
            </a:r>
          </a:p>
          <a:p>
            <a:pPr marL="0" indent="0">
              <a:buNone/>
            </a:pPr>
            <a:r>
              <a:rPr lang="es-CL" dirty="0" smtClean="0"/>
              <a:t>y documentación comercial)</a:t>
            </a:r>
          </a:p>
          <a:p>
            <a:r>
              <a:rPr lang="es-CL" dirty="0" smtClean="0"/>
              <a:t>Instituciones reguladoras</a:t>
            </a:r>
          </a:p>
          <a:p>
            <a:r>
              <a:rPr lang="es-CL" dirty="0" smtClean="0"/>
              <a:t>Manejo de efectivo</a:t>
            </a:r>
          </a:p>
          <a:p>
            <a:r>
              <a:rPr lang="es-CL" dirty="0" smtClean="0"/>
              <a:t>Software contables y TIC relacionados</a:t>
            </a:r>
          </a:p>
          <a:p>
            <a:r>
              <a:rPr lang="es-CL" dirty="0" smtClean="0"/>
              <a:t>Atención de clientes y organización de oficinas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8117">
            <a:off x="7001302" y="2415653"/>
            <a:ext cx="4434679" cy="36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0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41009"/>
            <a:ext cx="9601196" cy="4834859"/>
          </a:xfrm>
        </p:spPr>
        <p:txBody>
          <a:bodyPr/>
          <a:lstStyle/>
          <a:p>
            <a:r>
              <a:rPr lang="es-CL" b="1" dirty="0" smtClean="0"/>
              <a:t>Productos: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Materiales de apoyo (folletería para montaje de la muestra)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Bitácora de trabajo en equipo (evidencias y trabajo realizado clase a clase)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Página web en plataforma </a:t>
            </a:r>
            <a:r>
              <a:rPr lang="es-CL" dirty="0" err="1" smtClean="0"/>
              <a:t>Wix</a:t>
            </a:r>
            <a:r>
              <a:rPr lang="es-CL" dirty="0" smtClean="0"/>
              <a:t> que debe considerar: presentación de la consultora, temas desarrollados, información para el usuario, reflexión y evaluación del equipo.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 smtClean="0"/>
              <a:t>Montaje de la consultora el día de la exposición.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87" y="4284839"/>
            <a:ext cx="6344750" cy="19743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72">
            <a:off x="7818412" y="3779264"/>
            <a:ext cx="3623613" cy="17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9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7081" y="2677341"/>
            <a:ext cx="9206716" cy="1006910"/>
          </a:xfrm>
        </p:spPr>
        <p:txBody>
          <a:bodyPr>
            <a:noAutofit/>
          </a:bodyPr>
          <a:lstStyle/>
          <a:p>
            <a:r>
              <a:rPr lang="es-CL" b="1" dirty="0" smtClean="0"/>
              <a:t>RESULTADOS DE APRENDIZAJE</a:t>
            </a:r>
            <a:endParaRPr lang="es-CL" b="1" dirty="0"/>
          </a:p>
        </p:txBody>
      </p:sp>
      <p:sp>
        <p:nvSpPr>
          <p:cNvPr id="4" name="Elipse 3"/>
          <p:cNvSpPr/>
          <p:nvPr/>
        </p:nvSpPr>
        <p:spPr>
          <a:xfrm>
            <a:off x="556283" y="802086"/>
            <a:ext cx="2238233" cy="185609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Comunicarse oralmente y por escrito con claridad.</a:t>
            </a:r>
            <a:endParaRPr lang="es-CL" b="1" dirty="0"/>
          </a:p>
        </p:txBody>
      </p:sp>
      <p:sp>
        <p:nvSpPr>
          <p:cNvPr id="5" name="Elipse 4"/>
          <p:cNvSpPr/>
          <p:nvPr/>
        </p:nvSpPr>
        <p:spPr>
          <a:xfrm>
            <a:off x="3122172" y="624665"/>
            <a:ext cx="2770496" cy="165137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Leer y utilizar distintos tipos de textos.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8550345" y="624665"/>
            <a:ext cx="3038202" cy="20335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Realizar trabajos de manera prolija, cumpliendo plazos y estándares de calidad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9048978" y="4114314"/>
            <a:ext cx="2040937" cy="19173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Trabajar eficazmente en equipo.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6220439" y="3580218"/>
            <a:ext cx="2387903" cy="20994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Participar en diversas situaciones de aprendizaje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220439" y="996250"/>
            <a:ext cx="2291114" cy="17162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Manejar tecnologías de la información.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122172" y="4107290"/>
            <a:ext cx="2657631" cy="20994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Utilizar eficientemente los insumos.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73359" y="3580218"/>
            <a:ext cx="2277497" cy="18397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Emprender iniciativas útiles.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5906" y="630679"/>
            <a:ext cx="3101921" cy="1303867"/>
          </a:xfrm>
        </p:spPr>
        <p:txBody>
          <a:bodyPr>
            <a:normAutofit/>
          </a:bodyPr>
          <a:lstStyle/>
          <a:p>
            <a:r>
              <a:rPr lang="es-CL" sz="3600" b="1" dirty="0" smtClean="0"/>
              <a:t>FASES Y TIEMPOS</a:t>
            </a:r>
            <a:endParaRPr lang="es-CL" sz="3600" b="1" dirty="0"/>
          </a:p>
        </p:txBody>
      </p:sp>
      <p:sp>
        <p:nvSpPr>
          <p:cNvPr id="4" name="Rectángulo 3"/>
          <p:cNvSpPr/>
          <p:nvPr/>
        </p:nvSpPr>
        <p:spPr>
          <a:xfrm>
            <a:off x="1146522" y="573280"/>
            <a:ext cx="3277772" cy="128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1.- Presentación del Proyecto por parte del docente (2 horas)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46522" y="2107518"/>
            <a:ext cx="3277772" cy="92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2.- Activación del equipo (2 horas)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1187" y="3279538"/>
            <a:ext cx="4529796" cy="119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3.- Creación de la consultora: tema, nombre, logo, slogan, misión, visión, reseña. (2 horas)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1187" y="4746524"/>
            <a:ext cx="4557932" cy="108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4.- Contenidos del tema (1 hora)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49438" y="670451"/>
            <a:ext cx="3066757" cy="1085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5.- Investigación del tema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(6 horas)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52490" y="2112825"/>
            <a:ext cx="3460652" cy="998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6.- Diseño y confección de documentación, material de apoyo y página web (12 horas)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77240" y="3351636"/>
            <a:ext cx="4811151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7.- Montaje y presentación (7 horas)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175717" y="4768948"/>
            <a:ext cx="4712674" cy="907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8.- </a:t>
            </a:r>
            <a:r>
              <a:rPr lang="es-CL" b="1" dirty="0" err="1" smtClean="0">
                <a:solidFill>
                  <a:schemeClr val="tx1"/>
                </a:solidFill>
              </a:rPr>
              <a:t>Feedback</a:t>
            </a:r>
            <a:r>
              <a:rPr lang="es-CL" b="1" dirty="0" smtClean="0">
                <a:solidFill>
                  <a:schemeClr val="tx1"/>
                </a:solidFill>
              </a:rPr>
              <a:t> y retroalimentación (4 horas)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0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tx1"/>
                </a:solidFill>
              </a:rPr>
              <a:t>ESTRATEGIA DE EVALUACIÓN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42868" y="2926080"/>
            <a:ext cx="85672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dirty="0" smtClean="0"/>
              <a:t>Se evaluarán los aspectos transversales expuestos en la presentación del proyecto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dirty="0" smtClean="0"/>
              <a:t>Se utilizará una rúbrica para la evaluación de dichos aspectos.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2000" dirty="0" smtClean="0"/>
              <a:t>La evaluación se realizará en la siguiente ponderación:</a:t>
            </a:r>
          </a:p>
          <a:p>
            <a:pPr algn="just"/>
            <a:r>
              <a:rPr lang="es-CL" sz="2000" dirty="0"/>
              <a:t>	</a:t>
            </a:r>
            <a:r>
              <a:rPr lang="es-CL" sz="2000" dirty="0" smtClean="0"/>
              <a:t>Autoevaluación: 15%</a:t>
            </a:r>
          </a:p>
          <a:p>
            <a:pPr algn="just"/>
            <a:r>
              <a:rPr lang="es-CL" sz="2000" dirty="0"/>
              <a:t>	</a:t>
            </a:r>
            <a:r>
              <a:rPr lang="es-CL" sz="2000" dirty="0" smtClean="0"/>
              <a:t>Co evaluación: 15% (miembros del mismo equipo)</a:t>
            </a:r>
          </a:p>
          <a:p>
            <a:pPr algn="just"/>
            <a:r>
              <a:rPr lang="es-CL" sz="2000" dirty="0"/>
              <a:t>	</a:t>
            </a:r>
            <a:r>
              <a:rPr lang="es-CL" sz="2000" dirty="0" smtClean="0"/>
              <a:t>Evaluación profesora: 40% </a:t>
            </a:r>
          </a:p>
          <a:p>
            <a:pPr algn="just"/>
            <a:r>
              <a:rPr lang="es-CL" sz="2000" dirty="0"/>
              <a:t>	</a:t>
            </a:r>
            <a:r>
              <a:rPr lang="es-CL" sz="2000" dirty="0" smtClean="0"/>
              <a:t>Equipo docente: 30% (sobre exposición realizada)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La calificación irá en los cuatro módulos de la formación diferenciada.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162" y="3649623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59988" y="1448972"/>
            <a:ext cx="3052689" cy="128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Evaluación del Proceso de trabajo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11815" y="1113134"/>
            <a:ext cx="317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Autoevaluación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6611815" y="1828800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 evaluación (compañeros de equipo)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6499273" y="2729132"/>
            <a:ext cx="108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Profesora </a:t>
            </a:r>
            <a:endParaRPr lang="es-CL" dirty="0"/>
          </a:p>
        </p:txBody>
      </p:sp>
      <p:cxnSp>
        <p:nvCxnSpPr>
          <p:cNvPr id="10" name="Conector recto de flecha 9"/>
          <p:cNvCxnSpPr>
            <a:stCxn id="5" idx="3"/>
          </p:cNvCxnSpPr>
          <p:nvPr/>
        </p:nvCxnSpPr>
        <p:spPr>
          <a:xfrm flipV="1">
            <a:off x="4712677" y="1297800"/>
            <a:ext cx="1786596" cy="791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5" idx="3"/>
            <a:endCxn id="7" idx="1"/>
          </p:cNvCxnSpPr>
          <p:nvPr/>
        </p:nvCxnSpPr>
        <p:spPr>
          <a:xfrm flipV="1">
            <a:off x="4712677" y="2013466"/>
            <a:ext cx="1899138" cy="75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5" idx="3"/>
            <a:endCxn id="8" idx="1"/>
          </p:cNvCxnSpPr>
          <p:nvPr/>
        </p:nvCxnSpPr>
        <p:spPr>
          <a:xfrm>
            <a:off x="4712677" y="2089052"/>
            <a:ext cx="1786596" cy="824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1659988" y="3643532"/>
            <a:ext cx="3376246" cy="1364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Evaluación de la exposición (muestra)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548510" y="3812234"/>
            <a:ext cx="33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Profesora </a:t>
            </a:r>
            <a:endParaRPr lang="es-CL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499273" y="4638766"/>
            <a:ext cx="419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Equipo docente (exposición)</a:t>
            </a:r>
            <a:endParaRPr lang="es-CL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419513" y="3499283"/>
            <a:ext cx="269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Exposición</a:t>
            </a:r>
            <a:endParaRPr lang="es-CL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419513" y="3840425"/>
            <a:ext cx="221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Material de apoyo</a:t>
            </a:r>
            <a:endParaRPr lang="es-C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419513" y="4209757"/>
            <a:ext cx="227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Montaje de la muestra</a:t>
            </a:r>
            <a:endParaRPr lang="es-CL" dirty="0"/>
          </a:p>
        </p:txBody>
      </p:sp>
      <p:cxnSp>
        <p:nvCxnSpPr>
          <p:cNvPr id="22" name="Conector recto de flecha 21"/>
          <p:cNvCxnSpPr>
            <a:stCxn id="15" idx="3"/>
            <a:endCxn id="16" idx="1"/>
          </p:cNvCxnSpPr>
          <p:nvPr/>
        </p:nvCxnSpPr>
        <p:spPr>
          <a:xfrm flipV="1">
            <a:off x="5036234" y="3996900"/>
            <a:ext cx="1512276" cy="328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15" idx="3"/>
            <a:endCxn id="17" idx="1"/>
          </p:cNvCxnSpPr>
          <p:nvPr/>
        </p:nvCxnSpPr>
        <p:spPr>
          <a:xfrm>
            <a:off x="5036234" y="4325815"/>
            <a:ext cx="1463039" cy="497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7582486" y="3738544"/>
            <a:ext cx="829994" cy="286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7638756" y="3996900"/>
            <a:ext cx="724488" cy="28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endCxn id="20" idx="1"/>
          </p:cNvCxnSpPr>
          <p:nvPr/>
        </p:nvCxnSpPr>
        <p:spPr>
          <a:xfrm>
            <a:off x="7638756" y="4025091"/>
            <a:ext cx="780757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8159262" y="2349305"/>
            <a:ext cx="196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Bitácora de equipo</a:t>
            </a:r>
            <a:endParaRPr lang="es-CL" dirty="0"/>
          </a:p>
        </p:txBody>
      </p:sp>
      <p:sp>
        <p:nvSpPr>
          <p:cNvPr id="33" name="CuadroTexto 32"/>
          <p:cNvSpPr txBox="1"/>
          <p:nvPr/>
        </p:nvSpPr>
        <p:spPr>
          <a:xfrm>
            <a:off x="8159262" y="2913798"/>
            <a:ext cx="180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Página Web</a:t>
            </a:r>
            <a:endParaRPr lang="es-CL" dirty="0"/>
          </a:p>
        </p:txBody>
      </p:sp>
      <p:cxnSp>
        <p:nvCxnSpPr>
          <p:cNvPr id="35" name="Conector recto de flecha 34"/>
          <p:cNvCxnSpPr>
            <a:stCxn id="8" idx="3"/>
            <a:endCxn id="32" idx="1"/>
          </p:cNvCxnSpPr>
          <p:nvPr/>
        </p:nvCxnSpPr>
        <p:spPr>
          <a:xfrm flipV="1">
            <a:off x="7582486" y="2533971"/>
            <a:ext cx="576776" cy="379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8" idx="3"/>
            <a:endCxn id="33" idx="1"/>
          </p:cNvCxnSpPr>
          <p:nvPr/>
        </p:nvCxnSpPr>
        <p:spPr>
          <a:xfrm>
            <a:off x="7582486" y="2913798"/>
            <a:ext cx="576776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300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</TotalTime>
  <Words>491</Words>
  <Application>Microsoft Office PowerPoint</Application>
  <PresentationFormat>Panorámica</PresentationFormat>
  <Paragraphs>68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Orgánico</vt:lpstr>
      <vt:lpstr>APRENDIZAJE BASADO EN PROYECTOS</vt:lpstr>
      <vt:lpstr>BUSINESS CONSULTANT </vt:lpstr>
      <vt:lpstr>Presentación de PowerPoint</vt:lpstr>
      <vt:lpstr>Presentación de PowerPoint</vt:lpstr>
      <vt:lpstr>Presentación de PowerPoint</vt:lpstr>
      <vt:lpstr>RESULTADOS DE APRENDIZAJE</vt:lpstr>
      <vt:lpstr>FASES Y TIEMPOS</vt:lpstr>
      <vt:lpstr>ESTRATEGIA DE EVALUACIÓN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BASADO EN PROYECTOS</dc:title>
  <dc:creator>YESSICA OYARZO</dc:creator>
  <cp:lastModifiedBy>YESSICA OYARZO</cp:lastModifiedBy>
  <cp:revision>13</cp:revision>
  <dcterms:created xsi:type="dcterms:W3CDTF">2019-01-22T07:54:34Z</dcterms:created>
  <dcterms:modified xsi:type="dcterms:W3CDTF">2019-01-22T10:13:44Z</dcterms:modified>
</cp:coreProperties>
</file>