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4" r:id="rId8"/>
    <p:sldId id="261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283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4388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4649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206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798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813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4280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6330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749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23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073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15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0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608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1774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06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CAA21-11C3-4FB9-B26E-FF8EAE972569}" type="datetimeFigureOut">
              <a:rPr lang="es-CL" smtClean="0"/>
              <a:t>13-02-2019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C703AA-FC2B-40E5-8577-AFD30EEC32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063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FEEDBACK DE UN RETO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817704"/>
          </a:xfrm>
        </p:spPr>
        <p:txBody>
          <a:bodyPr>
            <a:normAutofit/>
          </a:bodyPr>
          <a:lstStyle/>
          <a:p>
            <a:r>
              <a:rPr lang="es-CL" dirty="0" smtClean="0"/>
              <a:t>Geraldina Ballesteros Sánchez</a:t>
            </a:r>
          </a:p>
          <a:p>
            <a:r>
              <a:rPr lang="es-CL" dirty="0" smtClean="0"/>
              <a:t>Sandra Cortés Trujillo</a:t>
            </a:r>
          </a:p>
          <a:p>
            <a:r>
              <a:rPr lang="es-CL" dirty="0" smtClean="0"/>
              <a:t>Soraya Sotomayor Vera</a:t>
            </a:r>
          </a:p>
          <a:p>
            <a:r>
              <a:rPr lang="es-CL" dirty="0" err="1" smtClean="0"/>
              <a:t>Yéssica</a:t>
            </a:r>
            <a:r>
              <a:rPr lang="es-CL" dirty="0" smtClean="0"/>
              <a:t> </a:t>
            </a:r>
            <a:r>
              <a:rPr lang="es-CL" dirty="0" err="1" smtClean="0"/>
              <a:t>Oyarzo</a:t>
            </a:r>
            <a:r>
              <a:rPr lang="es-CL" dirty="0" smtClean="0"/>
              <a:t> Baldovino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351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0982" y="391236"/>
            <a:ext cx="8596668" cy="591403"/>
          </a:xfrm>
        </p:spPr>
        <p:txBody>
          <a:bodyPr>
            <a:normAutofit/>
          </a:bodyPr>
          <a:lstStyle/>
          <a:p>
            <a:r>
              <a:rPr lang="es-CL" sz="2800" dirty="0" smtClean="0"/>
              <a:t>EVALUACIÓN DEL FEEDBACK</a:t>
            </a:r>
            <a:endParaRPr lang="es-CL" sz="28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300624"/>
              </p:ext>
            </p:extLst>
          </p:nvPr>
        </p:nvGraphicFramePr>
        <p:xfrm>
          <a:off x="382139" y="982640"/>
          <a:ext cx="11532358" cy="5401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2358"/>
              </a:tblGrid>
              <a:tr h="356173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Aspectos</a:t>
                      </a:r>
                      <a:r>
                        <a:rPr lang="es-CL" baseline="0" dirty="0" smtClean="0"/>
                        <a:t> observables</a:t>
                      </a:r>
                      <a:endParaRPr lang="es-CL" dirty="0"/>
                    </a:p>
                  </a:txBody>
                  <a:tcPr/>
                </a:tc>
              </a:tr>
              <a:tr h="342854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1.- ¿El</a:t>
                      </a:r>
                      <a:r>
                        <a:rPr lang="es-CL" sz="1600" baseline="0" dirty="0" smtClean="0"/>
                        <a:t> </a:t>
                      </a:r>
                      <a:r>
                        <a:rPr lang="es-CL" sz="1600" baseline="0" dirty="0" err="1" smtClean="0"/>
                        <a:t>feedback</a:t>
                      </a:r>
                      <a:r>
                        <a:rPr lang="es-CL" sz="1600" baseline="0" dirty="0" smtClean="0"/>
                        <a:t> es realizado en un espacio físico cómodo y con el tiempo suficiente?</a:t>
                      </a:r>
                      <a:endParaRPr lang="es-CL" sz="1600" dirty="0"/>
                    </a:p>
                  </a:txBody>
                  <a:tcPr/>
                </a:tc>
              </a:tr>
              <a:tr h="342854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2.- ¿Se genera un ambiente agradable y de cercanía entre tutor y estudiante durante el </a:t>
                      </a:r>
                      <a:r>
                        <a:rPr lang="es-ES" sz="1600" dirty="0" err="1" smtClean="0"/>
                        <a:t>ckeck</a:t>
                      </a:r>
                      <a:r>
                        <a:rPr lang="es-ES" sz="1600" dirty="0" smtClean="0"/>
                        <a:t> in?</a:t>
                      </a:r>
                    </a:p>
                  </a:txBody>
                  <a:tcPr/>
                </a:tc>
              </a:tr>
              <a:tr h="342854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3.- ¿El tutor plantea de forma clara al estudiante el objetivo de la reunión?</a:t>
                      </a:r>
                    </a:p>
                  </a:txBody>
                  <a:tcPr/>
                </a:tc>
              </a:tr>
              <a:tr h="5639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4.- ¿Durante sus intervenciones el tutor ha sido claro y</a:t>
                      </a:r>
                      <a:r>
                        <a:rPr lang="es-CL" sz="1600" baseline="0" dirty="0" smtClean="0"/>
                        <a:t> preciso sin dejar lugar a interpretaciones erróneas por parte del estudiante?</a:t>
                      </a:r>
                      <a:endParaRPr lang="es-CL" sz="1600" dirty="0"/>
                    </a:p>
                  </a:txBody>
                  <a:tcPr/>
                </a:tc>
              </a:tr>
              <a:tr h="342854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5.- ¿El tutor</a:t>
                      </a:r>
                      <a:r>
                        <a:rPr lang="es-CL" sz="1600" baseline="0" dirty="0" smtClean="0"/>
                        <a:t> cuenta con evidencias para validar sus comentarios e intervenciones?</a:t>
                      </a:r>
                      <a:endParaRPr lang="es-CL" sz="1600" dirty="0"/>
                    </a:p>
                  </a:txBody>
                  <a:tcPr/>
                </a:tc>
              </a:tr>
              <a:tr h="342854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6.- ¿El estudiante evidencia comprender lo que le comenta el tutor a través de su lenguaje corporal y del parafraseo?</a:t>
                      </a:r>
                    </a:p>
                  </a:txBody>
                  <a:tcPr/>
                </a:tc>
              </a:tr>
              <a:tr h="342854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7.- ¿El estudiante participa de forma activa durante el </a:t>
                      </a:r>
                      <a:r>
                        <a:rPr lang="es-ES" sz="1600" dirty="0" err="1" smtClean="0"/>
                        <a:t>feedback</a:t>
                      </a:r>
                      <a:r>
                        <a:rPr lang="es-ES" sz="1600" dirty="0" smtClean="0"/>
                        <a:t> planteando inquietudes y comentarios?</a:t>
                      </a:r>
                    </a:p>
                  </a:txBody>
                  <a:tcPr/>
                </a:tc>
              </a:tr>
              <a:tr h="342854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8.- ¿El estudiante demuestra una actitud de autocrítica frente al </a:t>
                      </a:r>
                      <a:r>
                        <a:rPr lang="es-CL" sz="1600" dirty="0" err="1" smtClean="0"/>
                        <a:t>feedback</a:t>
                      </a:r>
                      <a:r>
                        <a:rPr lang="es-CL" sz="1600" dirty="0" smtClean="0"/>
                        <a:t> sin estar a la defensiva?</a:t>
                      </a:r>
                    </a:p>
                  </a:txBody>
                  <a:tcPr/>
                </a:tc>
              </a:tr>
              <a:tr h="342854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9.- ¿El tutor destaca las fortalezas del estudiante?</a:t>
                      </a:r>
                    </a:p>
                  </a:txBody>
                  <a:tcPr/>
                </a:tc>
              </a:tr>
              <a:tr h="342854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10.- ¿El tutor orienta al estudiante sobre como mejorar su aprendizaje, reforzando sus capacidades y habilidades para ello?</a:t>
                      </a:r>
                    </a:p>
                  </a:txBody>
                  <a:tcPr/>
                </a:tc>
              </a:tr>
              <a:tr h="342854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11.- ¿El estudiante</a:t>
                      </a:r>
                      <a:r>
                        <a:rPr lang="es-CL" sz="1600" baseline="0" dirty="0" smtClean="0"/>
                        <a:t> manifiesta sus apreciaciones y aprendizajes durante el reto?</a:t>
                      </a:r>
                      <a:endParaRPr lang="es-CL" sz="1600" dirty="0"/>
                    </a:p>
                  </a:txBody>
                  <a:tcPr/>
                </a:tc>
              </a:tr>
              <a:tr h="342854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12.- ¿El estudiante evidencia</a:t>
                      </a:r>
                      <a:r>
                        <a:rPr lang="es-CL" sz="1600" baseline="0" dirty="0" smtClean="0"/>
                        <a:t> el proceso de aprendizaje adquirido durante el reto?</a:t>
                      </a:r>
                      <a:endParaRPr lang="es-CL" sz="1600" dirty="0"/>
                    </a:p>
                  </a:txBody>
                  <a:tcPr/>
                </a:tc>
              </a:tr>
              <a:tr h="342854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13.- ¿El tutor orienta al estudiante hacia la generación de un compromiso real y </a:t>
                      </a:r>
                      <a:r>
                        <a:rPr lang="es-ES" sz="1600" dirty="0" smtClean="0"/>
                        <a:t>alcanzable?</a:t>
                      </a:r>
                      <a:endParaRPr lang="es-ES" sz="1600" dirty="0" smtClean="0"/>
                    </a:p>
                  </a:txBody>
                  <a:tcPr/>
                </a:tc>
              </a:tr>
              <a:tr h="342854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14.- ¿El tutor realiza registro de lo tratado en el </a:t>
                      </a:r>
                      <a:r>
                        <a:rPr lang="es-ES" sz="1600" dirty="0" err="1" smtClean="0"/>
                        <a:t>feedback</a:t>
                      </a:r>
                      <a:r>
                        <a:rPr lang="es-ES" sz="1600" dirty="0" smtClean="0"/>
                        <a:t> a través de algún instrumento?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6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98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DESCRIPCIÓN DEL RETO TRABAJADO</a:t>
            </a:r>
            <a:endParaRPr lang="es-CL" dirty="0"/>
          </a:p>
        </p:txBody>
      </p:sp>
      <p:sp>
        <p:nvSpPr>
          <p:cNvPr id="4" name="Elipse 3"/>
          <p:cNvSpPr/>
          <p:nvPr/>
        </p:nvSpPr>
        <p:spPr>
          <a:xfrm>
            <a:off x="813811" y="2277659"/>
            <a:ext cx="3949257" cy="31602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PROGRAMA DE INTERCAMBIO EN EL PAÍS VASCO CON CENTROS DE FORMACIÓN PROFESIONAL 2019-2020</a:t>
            </a:r>
            <a:endParaRPr lang="es-CL" dirty="0"/>
          </a:p>
        </p:txBody>
      </p:sp>
      <p:sp>
        <p:nvSpPr>
          <p:cNvPr id="5" name="Elipse 4"/>
          <p:cNvSpPr/>
          <p:nvPr/>
        </p:nvSpPr>
        <p:spPr>
          <a:xfrm>
            <a:off x="6919414" y="1844721"/>
            <a:ext cx="4176216" cy="402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Con el objetivo de estrechar relaciones entre centros de FP vascas y centros de EMTP chilenas, el Ministerio de educación de Chile (</a:t>
            </a:r>
            <a:r>
              <a:rPr lang="es-CL" dirty="0" err="1" smtClean="0"/>
              <a:t>Mineduc</a:t>
            </a:r>
            <a:r>
              <a:rPr lang="es-CL" dirty="0" smtClean="0"/>
              <a:t>) os ha asignado la tarea de crear un programa de intercambio entre centros de formación profesional.</a:t>
            </a:r>
            <a:endParaRPr lang="es-CL" dirty="0"/>
          </a:p>
        </p:txBody>
      </p:sp>
      <p:sp>
        <p:nvSpPr>
          <p:cNvPr id="7" name="Flecha derecha 6"/>
          <p:cNvSpPr/>
          <p:nvPr/>
        </p:nvSpPr>
        <p:spPr>
          <a:xfrm>
            <a:off x="4872251" y="3398293"/>
            <a:ext cx="1992573" cy="1064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33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MOMENTOS EN LOS QUE APLICAR EL FEEDBACK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6406" y="2059000"/>
            <a:ext cx="5022018" cy="393976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911987" y="2934268"/>
            <a:ext cx="2210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Primer </a:t>
            </a:r>
            <a:r>
              <a:rPr lang="es-CL" dirty="0" err="1" smtClean="0"/>
              <a:t>feedback</a:t>
            </a:r>
            <a:endParaRPr lang="es-CL" dirty="0"/>
          </a:p>
        </p:txBody>
      </p:sp>
      <p:cxnSp>
        <p:nvCxnSpPr>
          <p:cNvPr id="7" name="Conector recto de flecha 6"/>
          <p:cNvCxnSpPr>
            <a:endCxn id="5" idx="1"/>
          </p:cNvCxnSpPr>
          <p:nvPr/>
        </p:nvCxnSpPr>
        <p:spPr>
          <a:xfrm flipV="1">
            <a:off x="6741994" y="3118934"/>
            <a:ext cx="2169993" cy="579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5301619" y="6183435"/>
            <a:ext cx="223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Segundo </a:t>
            </a:r>
            <a:r>
              <a:rPr lang="es-CL" dirty="0" err="1" smtClean="0"/>
              <a:t>feedback</a:t>
            </a:r>
            <a:endParaRPr lang="es-CL" dirty="0"/>
          </a:p>
        </p:txBody>
      </p:sp>
      <p:cxnSp>
        <p:nvCxnSpPr>
          <p:cNvPr id="10" name="Conector recto de flecha 9"/>
          <p:cNvCxnSpPr/>
          <p:nvPr/>
        </p:nvCxnSpPr>
        <p:spPr>
          <a:xfrm>
            <a:off x="5882006" y="5446299"/>
            <a:ext cx="197535" cy="552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552556" y="3118934"/>
            <a:ext cx="193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Tercer </a:t>
            </a:r>
            <a:r>
              <a:rPr lang="es-CL" dirty="0" err="1" smtClean="0"/>
              <a:t>feedback</a:t>
            </a:r>
            <a:endParaRPr lang="es-CL" dirty="0"/>
          </a:p>
        </p:txBody>
      </p:sp>
      <p:cxnSp>
        <p:nvCxnSpPr>
          <p:cNvPr id="13" name="Conector recto de flecha 12"/>
          <p:cNvCxnSpPr>
            <a:endCxn id="11" idx="3"/>
          </p:cNvCxnSpPr>
          <p:nvPr/>
        </p:nvCxnSpPr>
        <p:spPr>
          <a:xfrm flipH="1">
            <a:off x="2490538" y="3303600"/>
            <a:ext cx="11807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83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PRIMER FEEDBACK</a:t>
            </a:r>
            <a:endParaRPr lang="es-CL" dirty="0"/>
          </a:p>
        </p:txBody>
      </p:sp>
      <p:sp>
        <p:nvSpPr>
          <p:cNvPr id="4" name="Elipse 3"/>
          <p:cNvSpPr/>
          <p:nvPr/>
        </p:nvSpPr>
        <p:spPr>
          <a:xfrm>
            <a:off x="887104" y="2324716"/>
            <a:ext cx="2893325" cy="26703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Luego de la etapa 2 del reto</a:t>
            </a:r>
            <a:endParaRPr lang="es-CL" dirty="0"/>
          </a:p>
        </p:txBody>
      </p:sp>
      <p:sp>
        <p:nvSpPr>
          <p:cNvPr id="5" name="Elipse 4"/>
          <p:cNvSpPr/>
          <p:nvPr/>
        </p:nvSpPr>
        <p:spPr>
          <a:xfrm>
            <a:off x="6359857" y="2129050"/>
            <a:ext cx="4326340" cy="33437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El objetivo del </a:t>
            </a:r>
            <a:r>
              <a:rPr lang="es-CL" dirty="0" err="1" smtClean="0"/>
              <a:t>feedback</a:t>
            </a:r>
            <a:r>
              <a:rPr lang="es-CL" dirty="0" smtClean="0"/>
              <a:t> sería conocer cómo ha trabajado el equipo respecto a las relaciones interpersonales iniciales, y si se han conectado realmente con el reto planteado.</a:t>
            </a:r>
            <a:endParaRPr lang="es-CL" dirty="0"/>
          </a:p>
        </p:txBody>
      </p:sp>
      <p:sp>
        <p:nvSpPr>
          <p:cNvPr id="7" name="Flecha derecha 6"/>
          <p:cNvSpPr/>
          <p:nvPr/>
        </p:nvSpPr>
        <p:spPr>
          <a:xfrm>
            <a:off x="3944203" y="3261813"/>
            <a:ext cx="2279176" cy="10781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437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532263"/>
            <a:ext cx="8596668" cy="5509099"/>
          </a:xfrm>
        </p:spPr>
        <p:txBody>
          <a:bodyPr>
            <a:normAutofit fontScale="92500" lnSpcReduction="20000"/>
          </a:bodyPr>
          <a:lstStyle/>
          <a:p>
            <a:r>
              <a:rPr lang="es-CL" b="1" dirty="0" smtClean="0"/>
              <a:t>Pasos a dar en la reunión: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1.- </a:t>
            </a:r>
            <a:r>
              <a:rPr lang="es-CL" dirty="0" err="1" smtClean="0"/>
              <a:t>Check</a:t>
            </a:r>
            <a:r>
              <a:rPr lang="es-CL" dirty="0" smtClean="0"/>
              <a:t> in: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¿Cómo estás? ¿Cómo ha estado tu semana? </a:t>
            </a:r>
            <a:endParaRPr lang="es-CL" dirty="0"/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Entablar diálogo personal según el conocimiento y cercanía con el estudiante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Plantear el objetivo de la reunión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2.- Desarrollo/diálogo: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¿Cómo valoras el equipo de trabajo en que estás?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¿Cómo ha sido el trabajo con tu equipo? ¿Cómo te sientes en él?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¿Te acomoda el rol que te corresponde en el equipo?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¿Cómo ves el reto que se te ha planteado? ¿Cómo valoras tu rol en dicho reto?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3.- </a:t>
            </a:r>
            <a:r>
              <a:rPr lang="es-CL" dirty="0" err="1" smtClean="0"/>
              <a:t>Check</a:t>
            </a:r>
            <a:r>
              <a:rPr lang="es-CL" dirty="0" smtClean="0"/>
              <a:t> </a:t>
            </a:r>
            <a:r>
              <a:rPr lang="es-CL" dirty="0" err="1" smtClean="0"/>
              <a:t>out</a:t>
            </a:r>
            <a:r>
              <a:rPr lang="es-CL" dirty="0" smtClean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¿Con qué sensación terminas esta reunión?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¿Qué compromisos adquieres para tu trabajo de aquí a la siguiente reunión?</a:t>
            </a:r>
          </a:p>
          <a:p>
            <a:pPr>
              <a:buFont typeface="Wingdings" panose="05000000000000000000" pitchFamily="2" charset="2"/>
              <a:buChar char="ü"/>
            </a:pPr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pPr>
              <a:buFont typeface="Wingdings" panose="05000000000000000000" pitchFamily="2" charset="2"/>
              <a:buChar char="ü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807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SEGUNDO FEEDBACK</a:t>
            </a:r>
            <a:endParaRPr lang="es-CL" dirty="0"/>
          </a:p>
        </p:txBody>
      </p:sp>
      <p:sp>
        <p:nvSpPr>
          <p:cNvPr id="4" name="Elipse 3"/>
          <p:cNvSpPr/>
          <p:nvPr/>
        </p:nvSpPr>
        <p:spPr>
          <a:xfrm>
            <a:off x="968991" y="2866030"/>
            <a:ext cx="2906973" cy="2361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Luego de la etapa 6 del reto.</a:t>
            </a:r>
            <a:endParaRPr lang="es-CL" dirty="0"/>
          </a:p>
        </p:txBody>
      </p:sp>
      <p:sp>
        <p:nvSpPr>
          <p:cNvPr id="5" name="Elipse 4"/>
          <p:cNvSpPr/>
          <p:nvPr/>
        </p:nvSpPr>
        <p:spPr>
          <a:xfrm>
            <a:off x="6509982" y="2340590"/>
            <a:ext cx="3733011" cy="34119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El objetivo del </a:t>
            </a:r>
            <a:r>
              <a:rPr lang="es-CL" dirty="0" err="1" smtClean="0"/>
              <a:t>feedback</a:t>
            </a:r>
            <a:r>
              <a:rPr lang="es-CL" dirty="0" smtClean="0"/>
              <a:t> sería conocer cómo va trabajando el equipo hasta el momento y cómo se han ido desarrollando los pasos 4, 5 y 6 previo a seguir avanzando con el reto.</a:t>
            </a:r>
            <a:endParaRPr lang="es-CL" dirty="0"/>
          </a:p>
        </p:txBody>
      </p:sp>
      <p:sp>
        <p:nvSpPr>
          <p:cNvPr id="7" name="Flecha derecha 6"/>
          <p:cNvSpPr/>
          <p:nvPr/>
        </p:nvSpPr>
        <p:spPr>
          <a:xfrm>
            <a:off x="4190921" y="3418763"/>
            <a:ext cx="2129051" cy="1255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22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532263"/>
            <a:ext cx="8596668" cy="5509099"/>
          </a:xfrm>
        </p:spPr>
        <p:txBody>
          <a:bodyPr>
            <a:normAutofit fontScale="70000" lnSpcReduction="20000"/>
          </a:bodyPr>
          <a:lstStyle/>
          <a:p>
            <a:r>
              <a:rPr lang="es-CL" b="1" dirty="0" smtClean="0"/>
              <a:t>Pasos a dar en la reunión: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1.- </a:t>
            </a:r>
            <a:r>
              <a:rPr lang="es-CL" dirty="0" err="1" smtClean="0"/>
              <a:t>Check</a:t>
            </a:r>
            <a:r>
              <a:rPr lang="es-CL" dirty="0" smtClean="0"/>
              <a:t> in: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¿Cómo estás? ¿Cómo te ha ido en las clases?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Entablar diálogo personal según el conocimiento y cercanía con el estudiante.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Plantear el objetivo de la reunión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2.- Desarrollo/diálogo: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¿Cómo has sentido tu rol dentro del equipo?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¿Qué aportes crees que realizas dentro de tu equipo?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¿Qué has aprendido hasta ahora de la temática del reto?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¿Sobre qué temas del reto te sientes más capacitado?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¿Cuál o cuáles temas crees que te falta abordar de mejor manera?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¿Cómo crees que has asumido los compromisos planteados en la reunión anterior?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¿Cómo evidencias tus mejoras y aprendizajes?</a:t>
            </a:r>
          </a:p>
          <a:p>
            <a:pPr>
              <a:buFont typeface="Wingdings" panose="05000000000000000000" pitchFamily="2" charset="2"/>
              <a:buChar char="ü"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3.- </a:t>
            </a:r>
            <a:r>
              <a:rPr lang="es-CL" dirty="0" err="1" smtClean="0"/>
              <a:t>Check</a:t>
            </a:r>
            <a:r>
              <a:rPr lang="es-CL" dirty="0" smtClean="0"/>
              <a:t> </a:t>
            </a:r>
            <a:r>
              <a:rPr lang="es-CL" dirty="0" err="1" smtClean="0"/>
              <a:t>out</a:t>
            </a:r>
            <a:r>
              <a:rPr lang="es-CL" dirty="0" smtClean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¿Con qué sensación terminas esta reunión?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¿Qué compromisos adquieres para tu trabajo de aquí a la siguiente reunión?</a:t>
            </a:r>
          </a:p>
          <a:p>
            <a:pPr>
              <a:buFont typeface="Wingdings" panose="05000000000000000000" pitchFamily="2" charset="2"/>
              <a:buChar char="ü"/>
            </a:pPr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pPr>
              <a:buFont typeface="Wingdings" panose="05000000000000000000" pitchFamily="2" charset="2"/>
              <a:buChar char="ü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0879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Tercer </a:t>
            </a:r>
            <a:r>
              <a:rPr lang="es-CL" dirty="0" err="1" smtClean="0"/>
              <a:t>feedback</a:t>
            </a:r>
            <a:endParaRPr lang="es-CL" dirty="0"/>
          </a:p>
        </p:txBody>
      </p:sp>
      <p:sp>
        <p:nvSpPr>
          <p:cNvPr id="4" name="Elipse 3"/>
          <p:cNvSpPr/>
          <p:nvPr/>
        </p:nvSpPr>
        <p:spPr>
          <a:xfrm>
            <a:off x="982638" y="2866432"/>
            <a:ext cx="2674961" cy="19925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En la etapa 11 del reto.</a:t>
            </a:r>
            <a:endParaRPr lang="es-CL" dirty="0"/>
          </a:p>
        </p:txBody>
      </p:sp>
      <p:sp>
        <p:nvSpPr>
          <p:cNvPr id="5" name="Elipse 4"/>
          <p:cNvSpPr/>
          <p:nvPr/>
        </p:nvSpPr>
        <p:spPr>
          <a:xfrm>
            <a:off x="6359856" y="2450176"/>
            <a:ext cx="3780430" cy="2825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El objetivo del </a:t>
            </a:r>
            <a:r>
              <a:rPr lang="es-CL" dirty="0" err="1" smtClean="0"/>
              <a:t>feedback</a:t>
            </a:r>
            <a:r>
              <a:rPr lang="es-CL" dirty="0" smtClean="0"/>
              <a:t> sería analizar cómo resultó el reto, cómo se desarrolló el trabajo y el aprendizaje técnico y personal de cada estudiante.</a:t>
            </a:r>
            <a:endParaRPr lang="es-CL" dirty="0"/>
          </a:p>
        </p:txBody>
      </p:sp>
      <p:sp>
        <p:nvSpPr>
          <p:cNvPr id="6" name="Flecha derecha 5"/>
          <p:cNvSpPr/>
          <p:nvPr/>
        </p:nvSpPr>
        <p:spPr>
          <a:xfrm>
            <a:off x="3971499" y="3425588"/>
            <a:ext cx="2033516" cy="900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59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532263"/>
            <a:ext cx="8596668" cy="5509099"/>
          </a:xfrm>
        </p:spPr>
        <p:txBody>
          <a:bodyPr>
            <a:normAutofit fontScale="70000" lnSpcReduction="20000"/>
          </a:bodyPr>
          <a:lstStyle/>
          <a:p>
            <a:r>
              <a:rPr lang="es-CL" b="1" dirty="0" smtClean="0"/>
              <a:t>Pasos a dar en la reunión: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1.- </a:t>
            </a:r>
            <a:r>
              <a:rPr lang="es-CL" dirty="0" err="1" smtClean="0"/>
              <a:t>Check</a:t>
            </a:r>
            <a:r>
              <a:rPr lang="es-CL" dirty="0" smtClean="0"/>
              <a:t> in: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¿Cómo estás? ¿Cómo te ha ido?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Entablar diálogo personal según el conocimiento y cercanía con el estudiante.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Plantear el objetivo de la reunión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2.- Desarrollo/diálogo: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¿Cómo resumes tu rol dentro del equipo de trabajo?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¿Cuáles razones te llevaron a autoevaluarte de tal manera?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¿Cuál es el mayor aprendizaje que puedes sacar del reto desarrollado? (personal, colaborativo y técnico) (luego indicar en qué vemos un desarrollo positivo del estudiante)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¿Qué aspecto crees que te faltó desarrollar? (luego indicar dónde vemos mayores dificultades)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¿Crees factible de ejecutar la propuesta que presentaron al finalizar el reto? Fundamenta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¿Cómo ves el desarrollo de tus compromisos durante el reto? ¿Cómo evidencias tus mejoras y aprendizajes en este reto?</a:t>
            </a:r>
          </a:p>
          <a:p>
            <a:pPr>
              <a:buFont typeface="Wingdings" panose="05000000000000000000" pitchFamily="2" charset="2"/>
              <a:buChar char="ü"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3.- </a:t>
            </a:r>
            <a:r>
              <a:rPr lang="es-CL" dirty="0" err="1" smtClean="0"/>
              <a:t>Check</a:t>
            </a:r>
            <a:r>
              <a:rPr lang="es-CL" dirty="0" smtClean="0"/>
              <a:t> </a:t>
            </a:r>
            <a:r>
              <a:rPr lang="es-CL" dirty="0" err="1" smtClean="0"/>
              <a:t>out</a:t>
            </a:r>
            <a:r>
              <a:rPr lang="es-CL" dirty="0" smtClean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¿Con qué sensación terminas esta reunión?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/>
              <a:t>¿Qué sugerencias o comentarios puedes hacer para el planteamiento del siguiente reto?</a:t>
            </a:r>
          </a:p>
          <a:p>
            <a:pPr marL="0" indent="0">
              <a:buNone/>
            </a:pPr>
            <a:endParaRPr lang="es-CL" dirty="0" smtClean="0"/>
          </a:p>
          <a:p>
            <a:pPr>
              <a:buFont typeface="Wingdings" panose="05000000000000000000" pitchFamily="2" charset="2"/>
              <a:buChar char="ü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96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929</Words>
  <Application>Microsoft Office PowerPoint</Application>
  <PresentationFormat>Panorámica</PresentationFormat>
  <Paragraphs>92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Faceta</vt:lpstr>
      <vt:lpstr>FEEDBACK DE UN RETO</vt:lpstr>
      <vt:lpstr>DESCRIPCIÓN DEL RETO TRABAJADO</vt:lpstr>
      <vt:lpstr>MOMENTOS EN LOS QUE APLICAR EL FEEDBACK</vt:lpstr>
      <vt:lpstr>PRIMER FEEDBACK</vt:lpstr>
      <vt:lpstr>Presentación de PowerPoint</vt:lpstr>
      <vt:lpstr>SEGUNDO FEEDBACK</vt:lpstr>
      <vt:lpstr>Presentación de PowerPoint</vt:lpstr>
      <vt:lpstr>Tercer feedback</vt:lpstr>
      <vt:lpstr>Presentación de PowerPoint</vt:lpstr>
      <vt:lpstr>EVALUACIÓN DEL FEEDBACK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DE UN RETO</dc:title>
  <dc:creator>YESSICA OYARZO</dc:creator>
  <cp:lastModifiedBy>YESSICA OYARZO</cp:lastModifiedBy>
  <cp:revision>19</cp:revision>
  <dcterms:created xsi:type="dcterms:W3CDTF">2019-02-06T12:20:35Z</dcterms:created>
  <dcterms:modified xsi:type="dcterms:W3CDTF">2019-02-13T12:16:56Z</dcterms:modified>
</cp:coreProperties>
</file>