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041-A325-40B4-84DF-1E343CC70F97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504E9-B273-4538-A767-A5C1F533F5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16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04E9-B273-4538-A767-A5C1F533F56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37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0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2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8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63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86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5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2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5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9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9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09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00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9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00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22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97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66ECBC-9CE0-42FA-AEE1-799F36740EA1}" type="datetimeFigureOut">
              <a:rPr lang="es-CL" smtClean="0"/>
              <a:t>20-12-2018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0C7E90-A0F3-4826-83A3-2E080D1D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542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71CF2-34E3-4AA2-97F8-AF766919D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SIMULACIÓN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1595CF-4B6E-4FF6-B6F1-F65505252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Francesca Escobar – Geraldina Ballesteros- </a:t>
            </a:r>
            <a:r>
              <a:rPr lang="es-CL" dirty="0" err="1"/>
              <a:t>Yéssica</a:t>
            </a:r>
            <a:r>
              <a:rPr lang="es-CL" dirty="0"/>
              <a:t> Oyarzo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392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F5A39-335F-4C40-BA19-4E35B74B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3FA07-9D9C-42DE-A802-9FEBA196A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</a:t>
            </a:r>
            <a:r>
              <a:rPr lang="es-CL" dirty="0"/>
              <a:t> Iniciación legal, comercial y tributaria de la empresa</a:t>
            </a:r>
          </a:p>
          <a:p>
            <a:r>
              <a:rPr lang="es-CL" b="1" dirty="0"/>
              <a:t>MÓDULO: </a:t>
            </a:r>
            <a:r>
              <a:rPr lang="es-CL" dirty="0"/>
              <a:t>Cálculo y registro de impuestos</a:t>
            </a:r>
          </a:p>
          <a:p>
            <a:r>
              <a:rPr lang="es-CL" b="1" dirty="0"/>
              <a:t>CURSO:</a:t>
            </a:r>
            <a:r>
              <a:rPr lang="es-CL" dirty="0"/>
              <a:t> 4° medio </a:t>
            </a:r>
          </a:p>
          <a:p>
            <a:r>
              <a:rPr lang="es-CL" b="1" dirty="0"/>
              <a:t>ESPECIALIDAD:</a:t>
            </a:r>
            <a:r>
              <a:rPr lang="es-CL" dirty="0"/>
              <a:t> Contabilidad</a:t>
            </a:r>
          </a:p>
        </p:txBody>
      </p:sp>
    </p:spTree>
    <p:extLst>
      <p:ext uri="{BB962C8B-B14F-4D97-AF65-F5344CB8AC3E}">
        <p14:creationId xmlns:p14="http://schemas.microsoft.com/office/powerpoint/2010/main" val="170330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BAA06-DEDC-45AF-8863-A7B953EC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Resultado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B6496-450C-4FBC-8899-0D589290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APRENDIZAJE ESPERADO: </a:t>
            </a:r>
          </a:p>
          <a:p>
            <a:pPr marL="0" indent="0" algn="ctr">
              <a:buNone/>
            </a:pPr>
            <a:r>
              <a:rPr lang="es-ES" dirty="0"/>
              <a:t>   Tramita la legalización y autorización de la documentación tributaria para su utilización en las operaciones de comercio nacional e internacional de la empresa, conforme a la legislación vigente y a las normas tributarias respectivas.</a:t>
            </a:r>
          </a:p>
          <a:p>
            <a:pPr marL="0" indent="0">
              <a:buNone/>
            </a:pPr>
            <a:r>
              <a:rPr lang="es-ES" dirty="0">
                <a:effectLst/>
              </a:rPr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078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5CB57-0ACC-4209-A6A1-CDFF0971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14" y="747223"/>
            <a:ext cx="10644171" cy="4077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/>
              <a:t>CRITERIOS DE EVALUACIÓN: </a:t>
            </a:r>
          </a:p>
          <a:p>
            <a:pPr algn="ctr"/>
            <a:r>
              <a:rPr lang="es-ES" dirty="0"/>
              <a:t>.Llena formularios análogos y/o digitales del SII relacionados con el inicio de actividades, modificaciones y término de giro conforme a las especificaciones legales vigentes e instructivos del propio SII verificando que los antecedentes entregados concuerden con la documentación de respaldo.</a:t>
            </a:r>
          </a:p>
          <a:p>
            <a:pPr algn="ctr"/>
            <a:r>
              <a:rPr lang="es-CL" dirty="0"/>
              <a:t>Llena formularios análogos y/o digitales para timbrar documentos mercantiles y los acompaña de los antecedentes requeridos por la unidad de </a:t>
            </a:r>
            <a:r>
              <a:rPr lang="es-CL" dirty="0" err="1"/>
              <a:t>timbraje</a:t>
            </a:r>
            <a:r>
              <a:rPr lang="es-CL" dirty="0"/>
              <a:t> del SII según forma y plazos estipulados en la ley.</a:t>
            </a:r>
          </a:p>
          <a:p>
            <a:pPr algn="ctr"/>
            <a:r>
              <a:rPr lang="es-CL" dirty="0"/>
              <a:t>Gestiona ante el SII el </a:t>
            </a:r>
            <a:r>
              <a:rPr lang="es-CL" dirty="0" err="1"/>
              <a:t>timbraje</a:t>
            </a:r>
            <a:r>
              <a:rPr lang="es-CL" dirty="0"/>
              <a:t> de la documentación mercantil y tributaria requerida para las operaciones de comercio nacional e internacional de la empresa según las normas y plazos vigentes. </a:t>
            </a:r>
          </a:p>
        </p:txBody>
      </p:sp>
    </p:spTree>
    <p:extLst>
      <p:ext uri="{BB962C8B-B14F-4D97-AF65-F5344CB8AC3E}">
        <p14:creationId xmlns:p14="http://schemas.microsoft.com/office/powerpoint/2010/main" val="263619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BEC0E-67C3-47A4-B61F-40A76563C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81686"/>
            <a:ext cx="9601196" cy="4694182"/>
          </a:xfrm>
        </p:spPr>
        <p:txBody>
          <a:bodyPr>
            <a:normAutofit fontScale="92500"/>
          </a:bodyPr>
          <a:lstStyle/>
          <a:p>
            <a:r>
              <a:rPr lang="es-CL" dirty="0"/>
              <a:t>Manejar tecnologías de la información y comunicación para obtener y procesar información pertinente al trabajo, así como para comunicar resultados.</a:t>
            </a:r>
          </a:p>
          <a:p>
            <a:r>
              <a:rPr lang="es-CL" dirty="0"/>
              <a:t>Comunicarse oralmente y por escrito con claridad, utilizando registros de habla y de escritura pertinentes a la situación laboral y a la relación con los interlocutores.</a:t>
            </a:r>
          </a:p>
          <a:p>
            <a:r>
              <a:rPr lang="es-CL" dirty="0"/>
              <a:t>Leer y utilizar distintos tipos de textos relacionados con el trabajo, tales como especificaciones técnicas, normativas diversas, y otros que enriquezcan su experiencia laboral</a:t>
            </a:r>
          </a:p>
          <a:p>
            <a:r>
              <a:rPr lang="es-CL" dirty="0"/>
              <a:t>Realizar las tareas de manera prolija, cumpliendo plazos establecidos y estándares de calidad.</a:t>
            </a:r>
          </a:p>
          <a:p>
            <a:r>
              <a:rPr lang="es-CL" dirty="0"/>
              <a:t>Trabajar eficazmente en equipo, coordinando acciones con otros in situ o a distancia, solicitando y prestando cooperación para el buen cumplimiento de sus tareas habituales o emergentes.</a:t>
            </a:r>
          </a:p>
        </p:txBody>
      </p:sp>
    </p:spTree>
    <p:extLst>
      <p:ext uri="{BB962C8B-B14F-4D97-AF65-F5344CB8AC3E}">
        <p14:creationId xmlns:p14="http://schemas.microsoft.com/office/powerpoint/2010/main" val="22395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5C480-D6B0-4F66-ACE9-522B2D40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ROLES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486229-E945-4437-BBE4-BFEB32BE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Cada equipo estará formada por 3 a 4 integrantes.</a:t>
            </a:r>
          </a:p>
          <a:p>
            <a:r>
              <a:rPr lang="es-CL" dirty="0"/>
              <a:t>Los estudiantes ejecutarán el rol de contadores y deberán simular la creación de una empresa, investigando los requisitos legales necesarios para ello y completando los formularios correspondientes.</a:t>
            </a:r>
          </a:p>
          <a:p>
            <a:r>
              <a:rPr lang="es-CL" dirty="0"/>
              <a:t>Se le dará a cada grupo las indicaciones de rubros de empresa y características especiales de ellas para poder determinar el tipo de empresa y realizar la tramitación.</a:t>
            </a:r>
          </a:p>
        </p:txBody>
      </p:sp>
    </p:spTree>
    <p:extLst>
      <p:ext uri="{BB962C8B-B14F-4D97-AF65-F5344CB8AC3E}">
        <p14:creationId xmlns:p14="http://schemas.microsoft.com/office/powerpoint/2010/main" val="254893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A0722-4520-4341-BEB0-6A2873C1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DINÁMICA Y TIEMPO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488172-79DA-42BC-A651-98ADA2BD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Tiempo para la actividad: 12 horas pedagógicas (6 bloques)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/>
              <a:t>		1° Clase: introducción, planteamiento, formación y organización de los equipos, entrega de pautas de trabajo y evaluación (</a:t>
            </a:r>
            <a:r>
              <a:rPr lang="es-CL" dirty="0" err="1"/>
              <a:t>Brainstorming</a:t>
            </a:r>
            <a:r>
              <a:rPr lang="es-CL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/>
              <a:t> 2° Clase: Currículum empresarial (escritura pública) e investigación en función de los antecedentes dados.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/>
              <a:t> 3° y 4° Clase: Elaboración de documentos y requerimientos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/>
              <a:t> 5° Clase: Preparación exposición de conclusiones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/>
              <a:t> 6° Clase: Exposición de conclusiones. </a:t>
            </a:r>
            <a:r>
              <a:rPr lang="es-CL" dirty="0" err="1"/>
              <a:t>Feedback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331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F347A-46F2-4C21-AE73-6EC79B71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PRODUCTO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F43F3-411F-4777-B9DF-B9FEE7A9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Carpeta empresarial con todos los documentos (Escritura, extracto de inscripción, formularios del SII, registro de comercio, patente, y otros específicos)</a:t>
            </a:r>
          </a:p>
          <a:p>
            <a:r>
              <a:rPr lang="es-CL" dirty="0"/>
              <a:t>Herramienta digital (</a:t>
            </a:r>
            <a:r>
              <a:rPr lang="es-CL" dirty="0" err="1"/>
              <a:t>ppt</a:t>
            </a:r>
            <a:r>
              <a:rPr lang="es-CL" dirty="0"/>
              <a:t>, </a:t>
            </a:r>
            <a:r>
              <a:rPr lang="es-CL" dirty="0" err="1"/>
              <a:t>prezi</a:t>
            </a:r>
            <a:r>
              <a:rPr lang="es-CL" dirty="0"/>
              <a:t> o </a:t>
            </a:r>
            <a:r>
              <a:rPr lang="es-CL" dirty="0" err="1"/>
              <a:t>powtoon</a:t>
            </a:r>
            <a:r>
              <a:rPr lang="es-CL" dirty="0"/>
              <a:t>)  con exposición de conclusiones</a:t>
            </a:r>
          </a:p>
          <a:p>
            <a:r>
              <a:rPr lang="es-CL" dirty="0"/>
              <a:t>Presentación al curso y docente.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7893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447</Words>
  <Application>Microsoft Office PowerPoint</Application>
  <PresentationFormat>Panorámica</PresentationFormat>
  <Paragraphs>36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Orgánico</vt:lpstr>
      <vt:lpstr>SIMULACIÓN</vt:lpstr>
      <vt:lpstr>ANTECEDENTES</vt:lpstr>
      <vt:lpstr>Resultado de aprendizaje</vt:lpstr>
      <vt:lpstr>Presentación de PowerPoint</vt:lpstr>
      <vt:lpstr>Presentación de PowerPoint</vt:lpstr>
      <vt:lpstr>ROLES</vt:lpstr>
      <vt:lpstr>DINÁMICA Y TIEMPO</vt:lpstr>
      <vt:lpstr>PRODUCTO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SIMULACIÓN</dc:title>
  <dc:creator>YESSICA OYARZO</dc:creator>
  <cp:lastModifiedBy>YESSICA OYARZO</cp:lastModifiedBy>
  <cp:revision>8</cp:revision>
  <dcterms:created xsi:type="dcterms:W3CDTF">2018-12-20T09:41:17Z</dcterms:created>
  <dcterms:modified xsi:type="dcterms:W3CDTF">2018-12-20T11:05:00Z</dcterms:modified>
</cp:coreProperties>
</file>